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075" autoAdjust="0"/>
  </p:normalViewPr>
  <p:slideViewPr>
    <p:cSldViewPr snapToGrid="0">
      <p:cViewPr varScale="1">
        <p:scale>
          <a:sx n="100" d="100"/>
          <a:sy n="100" d="100"/>
        </p:scale>
        <p:origin x="558" y="96"/>
      </p:cViewPr>
      <p:guideLst>
        <p:guide orient="horz" pos="2159"/>
        <p:guide pos="3839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	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B5B5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첫째 목차</a:t>
            </a:r>
          </a:p>
          <a:p>
            <a:pPr lvl="0">
              <a:defRPr/>
            </a:pPr>
            <a:r>
              <a:rPr lang="ko-KR" altLang="en-US" dirty="0"/>
              <a:t>둘째 목차</a:t>
            </a:r>
          </a:p>
          <a:p>
            <a:pPr lvl="0">
              <a:defRPr/>
            </a:pPr>
            <a:r>
              <a:rPr lang="ko-KR" altLang="en-US" dirty="0"/>
              <a:t>셋째 목차</a:t>
            </a:r>
          </a:p>
          <a:p>
            <a:pPr lvl="0">
              <a:defRPr/>
            </a:pPr>
            <a:r>
              <a:rPr lang="ko-KR" altLang="en-US" dirty="0"/>
              <a:t>넷째 목차</a:t>
            </a:r>
          </a:p>
          <a:p>
            <a:pPr lvl="0">
              <a:defRPr/>
            </a:pPr>
            <a:r>
              <a:rPr lang="ko-KR" altLang="en-US" dirty="0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rgbClr val="5B5B5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5B5B5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pPr lvl="0">
              <a:defRPr/>
            </a:pPr>
            <a:r>
              <a:rPr lang="ko-KR" altLang="en-US" dirty="0"/>
              <a:t>클릭하여 마스터 부제목 스타일 편집</a:t>
            </a:r>
            <a:endParaRPr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en-US" altLang="ko-KR"/>
              <a:t>Asdaewf</a:t>
            </a:r>
          </a:p>
          <a:p>
            <a:pPr lvl="1">
              <a:defRPr/>
            </a:pPr>
            <a:r>
              <a:rPr lang="en-US" altLang="ko-KR"/>
              <a:t>Awefawef</a:t>
            </a:r>
          </a:p>
          <a:p>
            <a:pPr lvl="2">
              <a:defRPr/>
            </a:pPr>
            <a:r>
              <a:rPr lang="en-US" altLang="ko-KR"/>
              <a:t>awef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  <a:lvl2pPr>
              <a:defRPr>
                <a:solidFill>
                  <a:srgbClr val="5B5B5B"/>
                </a:solidFill>
              </a:defRPr>
            </a:lvl2pPr>
            <a:lvl3pPr>
              <a:defRPr>
                <a:solidFill>
                  <a:srgbClr val="5B5B5B"/>
                </a:solidFill>
              </a:defRPr>
            </a:lvl3pPr>
            <a:lvl4pPr>
              <a:defRPr>
                <a:solidFill>
                  <a:srgbClr val="5B5B5B"/>
                </a:solidFill>
              </a:defRPr>
            </a:lvl4pPr>
            <a:lvl5pPr>
              <a:defRPr>
                <a:solidFill>
                  <a:srgbClr val="5B5B5B"/>
                </a:solidFill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B5B5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16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blipFill dpi="0" rotWithShape="1">
          <a:blip r:embed="rId16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4.gif"  /><Relationship Id="rId4" Type="http://schemas.openxmlformats.org/officeDocument/2006/relationships/image" Target="../media/image5.gif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6.gif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4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Enemy Slasher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6179" y="4940182"/>
            <a:ext cx="6448000" cy="50320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2018182004 </a:t>
            </a:r>
            <a:r>
              <a:rPr lang="ko-KR" altLang="en-US" b="1" dirty="0">
                <a:solidFill>
                  <a:srgbClr val="434343"/>
                </a:solidFill>
              </a:rPr>
              <a:t>김나현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2018180015</a:t>
            </a:r>
            <a:r>
              <a:rPr lang="ko-KR" altLang="en-US" b="1" dirty="0">
                <a:solidFill>
                  <a:srgbClr val="434343"/>
                </a:solidFill>
              </a:rPr>
              <a:t> 류연우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2018180017</a:t>
            </a:r>
            <a:r>
              <a:rPr lang="ko-KR" altLang="en-US" b="1" dirty="0">
                <a:solidFill>
                  <a:srgbClr val="434343"/>
                </a:solidFill>
              </a:rPr>
              <a:t> </a:t>
            </a:r>
            <a:r>
              <a:rPr lang="ko-KR" altLang="en-US" b="1" dirty="0" err="1">
                <a:solidFill>
                  <a:srgbClr val="434343"/>
                </a:solidFill>
              </a:rPr>
              <a:t>박기정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184642" y="230509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5400" b="1">
                <a:solidFill>
                  <a:srgbClr val="434343"/>
                </a:solidFill>
              </a:rPr>
              <a:t>목차</a:t>
            </a:r>
            <a:endParaRPr lang="ko-KR" altLang="en-US" sz="5400" b="1">
              <a:solidFill>
                <a:srgbClr val="434343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1. </a:t>
            </a:r>
            <a:r>
              <a:rPr lang="ko-KR" altLang="en-US" sz="2400"/>
              <a:t>게임 소개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2. </a:t>
            </a:r>
            <a:r>
              <a:rPr lang="ko-KR" altLang="en-US" sz="2400"/>
              <a:t>구성원 역할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3. </a:t>
            </a:r>
            <a:r>
              <a:rPr lang="ko-KR" altLang="en-US" sz="2400"/>
              <a:t>기술</a:t>
            </a:r>
            <a:r>
              <a:rPr lang="en-US" altLang="ko-KR" sz="2400"/>
              <a:t>/</a:t>
            </a:r>
            <a:r>
              <a:rPr lang="ko-KR" altLang="en-US" sz="2400"/>
              <a:t>중점 연구 분야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4. </a:t>
            </a:r>
            <a:r>
              <a:rPr lang="ko-KR" altLang="en-US" sz="2400"/>
              <a:t>개발 내용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5. </a:t>
            </a:r>
            <a:r>
              <a:rPr lang="ko-KR" altLang="en-US" sz="2400"/>
              <a:t>문제점 및 보완책</a:t>
            </a:r>
            <a:endParaRPr lang="ko-KR" altLang="en-US" sz="2400"/>
          </a:p>
          <a:p>
            <a:pPr lvl="0">
              <a:defRPr/>
            </a:pPr>
            <a:endParaRPr lang="en-US" altLang="ko-KR">
              <a:solidFill>
                <a:srgbClr val="5b5b5b"/>
              </a:solidFill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2"/>
          <p:cNvSpPr txBox="1"/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6. </a:t>
            </a:r>
            <a:r>
              <a:rPr lang="ko-KR" altLang="en-US" sz="2400"/>
              <a:t>현재 개발 진행도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7. </a:t>
            </a:r>
            <a:r>
              <a:rPr lang="ko-KR" altLang="en-US" sz="2400"/>
              <a:t>향후 개발 일정</a:t>
            </a:r>
            <a:endParaRPr lang="ko-KR" altLang="en-US" sz="2400"/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8. </a:t>
            </a:r>
            <a:r>
              <a:rPr lang="ko-KR" altLang="en-US" sz="2400"/>
              <a:t>데모 시연</a:t>
            </a:r>
            <a:endParaRPr lang="ko-KR" altLang="en-US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09376" y="32122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게임소개 및 특징</a:t>
            </a:r>
            <a:endParaRPr lang="ko-KR" altLang="en-US" b="1">
              <a:solidFill>
                <a:srgbClr val="434343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  <a:endParaRPr lang="ko-KR" altLang="en-US" sz="2400"/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>
                <a:solidFill>
                  <a:srgbClr val="5b5b5b"/>
                </a:solidFill>
              </a:rPr>
              <a:t>덱 빌딩</a:t>
            </a:r>
            <a:r>
              <a:rPr lang="en-US" altLang="ko-KR" sz="2400">
                <a:solidFill>
                  <a:srgbClr val="5b5b5b"/>
                </a:solidFill>
              </a:rPr>
              <a:t>, </a:t>
            </a:r>
            <a:r>
              <a:rPr lang="ko-KR" altLang="en-US" sz="2400">
                <a:solidFill>
                  <a:srgbClr val="5b5b5b"/>
                </a:solidFill>
              </a:rPr>
              <a:t>로그라이크</a:t>
            </a:r>
            <a:endParaRPr lang="ko-KR" altLang="en-US" sz="2400">
              <a:solidFill>
                <a:srgbClr val="5b5b5b"/>
              </a:solidFill>
            </a:endParaRPr>
          </a:p>
          <a:p>
            <a:pPr marL="0" lvl="0" indent="0">
              <a:buNone/>
              <a:defRPr/>
            </a:pPr>
            <a:endParaRPr lang="en-US" altLang="ko-KR" sz="2400"/>
          </a:p>
          <a:p>
            <a:pPr marL="127000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개요</a:t>
            </a:r>
            <a:endParaRPr lang="ko-KR" altLang="en-US" sz="2400">
              <a:solidFill>
                <a:srgbClr val="434343"/>
              </a:solidFill>
            </a:endParaRP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턴마다 진행되며한정된 </a:t>
            </a: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434343"/>
                </a:solidFill>
              </a:rPr>
              <a:t>를 적절히 활용하여</a:t>
            </a:r>
            <a:endParaRPr lang="ko-KR" altLang="en-US" sz="2400">
              <a:solidFill>
                <a:srgbClr val="434343"/>
              </a:solidFill>
            </a:endParaRP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적 몬스터를 잡고 스테이지를 클리어하는 게임</a:t>
            </a:r>
            <a:endParaRPr lang="ko-KR" altLang="en-US" sz="2400">
              <a:solidFill>
                <a:srgbClr val="434343"/>
              </a:solidFill>
            </a:endParaRP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68800" y="332563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434343"/>
                </a:solidFill>
              </a:rPr>
              <a:t>조작법</a:t>
            </a:r>
            <a:endParaRPr lang="ko-KR" altLang="en-US">
              <a:solidFill>
                <a:srgbClr val="434343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 rot="0"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 rot="0"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rgbClr val="434343"/>
                    </a:solidFill>
                  </a:rPr>
                  <a:t>줌 인 아웃</a:t>
                </a:r>
                <a:endParaRPr lang="ko-KR" altLang="en-US" sz="2000" b="1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0"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rgbClr val="434343"/>
                    </a:solidFill>
                  </a:rPr>
                  <a:t>카드 사용 및 각종 피킹</a:t>
                </a:r>
                <a:endParaRPr lang="ko-KR" altLang="en-US" sz="2000" b="1">
                  <a:solidFill>
                    <a:srgbClr val="434343"/>
                  </a:solidFill>
                </a:endParaRP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 rot="0"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rgbClr val="434343"/>
                    </a:solidFill>
                  </a:rPr>
                  <a:t>카메라 회전</a:t>
                </a:r>
                <a:endParaRPr lang="ko-KR" altLang="en-US" sz="2400" b="1">
                  <a:solidFill>
                    <a:srgbClr val="434343"/>
                  </a:solidFill>
                </a:endParaRP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83296" y="309884"/>
            <a:ext cx="1040672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3400" b="1">
                <a:solidFill>
                  <a:srgbClr val="434343"/>
                </a:solidFill>
              </a:rPr>
              <a:t>기술 </a:t>
            </a:r>
            <a:r>
              <a:rPr lang="en-US" altLang="ko-KR" sz="3400" b="1">
                <a:solidFill>
                  <a:srgbClr val="434343"/>
                </a:solidFill>
              </a:rPr>
              <a:t>/ </a:t>
            </a:r>
            <a:r>
              <a:rPr lang="ko-KR" altLang="en-US" sz="3400" b="1">
                <a:solidFill>
                  <a:srgbClr val="434343"/>
                </a:solidFill>
              </a:rPr>
              <a:t>중점 연구분야 </a:t>
            </a:r>
            <a:r>
              <a:rPr lang="en-US" altLang="ko-KR" sz="3400" b="1">
                <a:solidFill>
                  <a:srgbClr val="434343"/>
                </a:solidFill>
              </a:rPr>
              <a:t>– </a:t>
            </a:r>
            <a:r>
              <a:rPr lang="ko-KR" altLang="en-US" sz="3400" b="1">
                <a:solidFill>
                  <a:srgbClr val="434343"/>
                </a:solidFill>
              </a:rPr>
              <a:t>오브젝트 절단 </a:t>
            </a:r>
            <a:endParaRPr lang="ko-KR" altLang="en-US" sz="3400" b="1">
              <a:solidFill>
                <a:srgbClr val="434343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784" y="1392671"/>
            <a:ext cx="5518728" cy="4139045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1732780" y="6050780"/>
            <a:ext cx="235085" cy="30049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1915583" y="5771765"/>
            <a:ext cx="2184015" cy="331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/>
              <a:t>오브젝트의 절단</a:t>
            </a:r>
            <a:r>
              <a:rPr lang="en-US" altLang="ko-KR" sz="1600" b="1"/>
              <a:t>,</a:t>
            </a:r>
            <a:r>
              <a:rPr lang="ko-KR" altLang="en-US" sz="1600" b="1"/>
              <a:t> 이동</a:t>
            </a:r>
            <a:endParaRPr lang="ko-KR" altLang="en-US" sz="1600" b="1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6950" y="1398587"/>
            <a:ext cx="5566833" cy="4175124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7831089" y="5818332"/>
            <a:ext cx="2184016" cy="33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 다중 절단</a:t>
            </a:r>
            <a:endParaRPr lang="ko-KR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845139" y="46863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구성원 역할</a:t>
            </a:r>
            <a:endParaRPr lang="ko-KR" altLang="en-US" b="1">
              <a:solidFill>
                <a:srgbClr val="434343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/>
              <a:t>김나현</a:t>
            </a:r>
            <a:endParaRPr lang="ko-KR" altLang="en-US" sz="2000"/>
          </a:p>
          <a:p>
            <a:pPr lvl="1">
              <a:defRPr/>
            </a:pPr>
            <a:r>
              <a:rPr lang="en-US" altLang="ko-KR" sz="2000"/>
              <a:t>UI </a:t>
            </a:r>
            <a:r>
              <a:rPr lang="ko-KR" altLang="en-US" sz="2000"/>
              <a:t>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조명</a:t>
            </a:r>
            <a:r>
              <a:rPr lang="en-US" altLang="ko-KR" sz="2000"/>
              <a:t>,</a:t>
            </a:r>
            <a:r>
              <a:rPr lang="ko-KR" altLang="en-US" sz="2000"/>
              <a:t> 그림자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파티클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류연우</a:t>
            </a:r>
            <a:endParaRPr lang="ko-KR" altLang="en-US" sz="2000"/>
          </a:p>
          <a:p>
            <a:pPr lvl="1">
              <a:defRPr/>
            </a:pPr>
            <a:r>
              <a:rPr lang="en-US" altLang="ko-KR" sz="2000" b="0" spc="-100"/>
              <a:t>WSAAsyncSelcect</a:t>
            </a:r>
            <a:r>
              <a:rPr lang="ko-KR" altLang="en-US" sz="2000" b="0" spc="-100"/>
              <a:t>를 이용한 멀티플레이</a:t>
            </a:r>
            <a:endParaRPr lang="ko-KR" altLang="en-US" sz="2000" b="0" spc="-100"/>
          </a:p>
          <a:p>
            <a:pPr lvl="1">
              <a:defRPr/>
            </a:pPr>
            <a:r>
              <a:rPr lang="ko-KR" altLang="en-US" sz="2000"/>
              <a:t>카툰 렌더링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충돌체크</a:t>
            </a:r>
            <a:endParaRPr lang="ko-KR" altLang="en-US" sz="2000"/>
          </a:p>
          <a:p>
            <a:pPr lvl="1">
              <a:defRPr/>
            </a:pPr>
            <a:endParaRPr lang="ko-KR" altLang="en-US" sz="200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/>
              <a:t>박기정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프로그램내 애니메이션 생성부 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메쉬의 폴리곤 절단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공통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프레임 워크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리소스 수집 및 제작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100456" y="0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개발 내용</a:t>
            </a:r>
            <a:endParaRPr lang="ko-KR" altLang="en-US" b="1">
              <a:solidFill>
                <a:srgbClr val="434343"/>
              </a:solidFill>
            </a:endParaRPr>
          </a:p>
        </p:txBody>
      </p:sp>
      <p:pic>
        <p:nvPicPr>
          <p:cNvPr id="10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530" y="775182"/>
            <a:ext cx="3979336" cy="2984502"/>
          </a:xfrm>
          <a:prstGeom prst="rect">
            <a:avLst/>
          </a:prstGeom>
        </p:spPr>
      </p:pic>
      <p:sp>
        <p:nvSpPr>
          <p:cNvPr id="1037" name=""/>
          <p:cNvSpPr txBox="1"/>
          <p:nvPr/>
        </p:nvSpPr>
        <p:spPr>
          <a:xfrm>
            <a:off x="4287211" y="1913658"/>
            <a:ext cx="1356593" cy="137056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카드 </a:t>
            </a:r>
            <a:r>
              <a:rPr lang="en-US" altLang="ko-KR" b="1"/>
              <a:t>UI</a:t>
            </a:r>
            <a:endParaRPr lang="en-US" altLang="ko-KR" b="1"/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ko-KR" altLang="en-US" b="1"/>
              <a:t>플레이어</a:t>
            </a:r>
            <a:endParaRPr lang="ko-KR" altLang="en-US" b="1"/>
          </a:p>
          <a:p>
            <a:pPr>
              <a:defRPr/>
            </a:pPr>
            <a:r>
              <a:rPr lang="en-US" altLang="ko-KR" b="1"/>
              <a:t>3</a:t>
            </a:r>
            <a:r>
              <a:rPr lang="ko-KR" altLang="en-US" b="1"/>
              <a:t>인칭 시점</a:t>
            </a:r>
            <a:endParaRPr lang="ko-KR" altLang="en-US" b="1"/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endParaRPr lang="ko-KR" altLang="en-US" b="1"/>
          </a:p>
        </p:txBody>
      </p:sp>
      <p:pic>
        <p:nvPicPr>
          <p:cNvPr id="10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938357"/>
            <a:ext cx="3848308" cy="2859424"/>
          </a:xfrm>
          <a:prstGeom prst="rect">
            <a:avLst/>
          </a:prstGeom>
        </p:spPr>
      </p:pic>
      <p:sp>
        <p:nvSpPr>
          <p:cNvPr id="1039" name=""/>
          <p:cNvSpPr txBox="1"/>
          <p:nvPr/>
        </p:nvSpPr>
        <p:spPr>
          <a:xfrm>
            <a:off x="9998359" y="2316208"/>
            <a:ext cx="1568260" cy="294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오브젝트 절단</a:t>
            </a:r>
            <a:endParaRPr lang="ko-KR" altLang="en-US" b="1"/>
          </a:p>
        </p:txBody>
      </p:sp>
      <p:pic>
        <p:nvPicPr>
          <p:cNvPr id="10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1241" y="3823711"/>
            <a:ext cx="3489517" cy="2792719"/>
          </a:xfrm>
          <a:prstGeom prst="rect">
            <a:avLst/>
          </a:prstGeom>
        </p:spPr>
      </p:pic>
      <p:sp>
        <p:nvSpPr>
          <p:cNvPr id="1041" name=""/>
          <p:cNvSpPr txBox="1"/>
          <p:nvPr/>
        </p:nvSpPr>
        <p:spPr>
          <a:xfrm>
            <a:off x="4208701" y="5087118"/>
            <a:ext cx="1356593" cy="94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터레인 맵 </a:t>
            </a:r>
            <a:endParaRPr lang="ko-KR" altLang="en-US" b="1"/>
          </a:p>
          <a:p>
            <a:pPr>
              <a:defRPr/>
            </a:pPr>
            <a:r>
              <a:rPr lang="ko-KR" altLang="en-US" b="1"/>
              <a:t> </a:t>
            </a:r>
            <a:endParaRPr lang="ko-KR" altLang="en-US" b="1"/>
          </a:p>
          <a:p>
            <a:pPr>
              <a:defRPr/>
            </a:pPr>
            <a:r>
              <a:rPr lang="ko-KR" altLang="en-US" b="1"/>
              <a:t>오브젝트</a:t>
            </a:r>
            <a:endParaRPr lang="ko-KR" altLang="en-US" b="1"/>
          </a:p>
          <a:p>
            <a:pPr>
              <a:defRPr/>
            </a:pPr>
            <a:r>
              <a:rPr lang="ko-KR" altLang="en-US" b="1"/>
              <a:t>충돌박스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향후 개발 일정</a:t>
            </a:r>
            <a:endParaRPr lang="ko-KR" altLang="en-US" b="1">
              <a:solidFill>
                <a:srgbClr val="434343"/>
              </a:solidFill>
            </a:endParaRPr>
          </a:p>
        </p:txBody>
      </p:sp>
      <p:graphicFrame>
        <p:nvGraphicFramePr>
          <p:cNvPr id="3" name="표 13"/>
          <p:cNvGraphicFramePr>
            <a:graphicFrameLocks noGrp="1"/>
          </p:cNvGraphicFramePr>
          <p:nvPr/>
        </p:nvGraphicFramePr>
        <p:xfrm>
          <a:off x="1987303" y="1436379"/>
          <a:ext cx="7688378" cy="43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695"/>
                <a:gridCol w="1678894"/>
                <a:gridCol w="1678894"/>
                <a:gridCol w="1678894"/>
              </a:tblGrid>
              <a:tr h="46174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리소스 수집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로직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제작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충돌 처리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애니메이션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쉐이더 제작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사운드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이펙트 구현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392481"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04200" y="2042228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데모 시연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469</ep:Words>
  <ep:PresentationFormat>와이드스크린</ep:PresentationFormat>
  <ep:Paragraphs>164</ep:Paragraphs>
  <ep:Slides>9</ep:Slides>
  <ep:Notes>15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한컴오피스</vt:lpstr>
      <vt:lpstr>타 게임과의 비교</vt:lpstr>
      <vt:lpstr>목차</vt:lpstr>
      <vt:lpstr>게임소개 및 특징</vt:lpstr>
      <vt:lpstr>조작법</vt:lpstr>
      <vt:lpstr>기술 / 중점 연구분야 – 오브젝트 절단</vt:lpstr>
      <vt:lpstr>구성원 역할</vt:lpstr>
      <vt:lpstr>개발 내용</vt:lpstr>
      <vt:lpstr>향후 개발 일정</vt:lpstr>
      <vt:lpstr>데모 시연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2023-11-24T06:00:49.540</dcterms:modified>
  <cp:revision>326</cp:revision>
  <dc:title>제안서</dc:title>
  <cp:version>1000.0000.01</cp:version>
</cp:coreProperties>
</file>